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5" r:id="rId8"/>
    <p:sldId id="266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60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2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8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1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2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2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0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odvignarod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93256">
            <a:off x="1215591" y="2229867"/>
            <a:ext cx="58966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Мои прадеды!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71355">
            <a:off x="179002" y="473132"/>
            <a:ext cx="23580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дедуля дорогой,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все тобой!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скажу я по секрету: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нет на свете деда!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я всегда стараться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тебя во всём равняться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1400" i="1" dirty="0"/>
              <a:t>А. Чурбанова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97309">
            <a:off x="5390172" y="3236530"/>
            <a:ext cx="2548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Выполнил: ученик 5 класса</a:t>
            </a:r>
          </a:p>
          <a:p>
            <a:r>
              <a:rPr lang="ru-RU" sz="1400" dirty="0" smtClean="0"/>
              <a:t>Хакимов Марат </a:t>
            </a:r>
            <a:r>
              <a:rPr lang="ru-RU" sz="1400" dirty="0" err="1" smtClean="0"/>
              <a:t>Ильясович</a:t>
            </a:r>
            <a:r>
              <a:rPr lang="ru-RU" sz="1400" dirty="0" smtClean="0"/>
              <a:t>, </a:t>
            </a:r>
          </a:p>
          <a:p>
            <a:pPr algn="ctr"/>
            <a:r>
              <a:rPr lang="ru-RU" sz="1400" dirty="0" smtClean="0"/>
              <a:t>11 </a:t>
            </a:r>
            <a:r>
              <a:rPr lang="ru-RU" sz="1400" dirty="0" smtClean="0"/>
              <a:t>лет</a:t>
            </a:r>
          </a:p>
          <a:p>
            <a:pPr algn="ctr"/>
            <a:r>
              <a:rPr lang="ru-RU" sz="1400" dirty="0" smtClean="0"/>
              <a:t>МКОУ ХМР «СОШ им. А.С. Макшанцева п. Кедровый»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4" y="188640"/>
            <a:ext cx="3367183" cy="18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25" y="116632"/>
            <a:ext cx="48189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Тяготы воинской службы, ранения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подорвали силы и здоровье,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никогда наши прадеды не теряли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оптимизма и мужества, отдавали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силы на воспитание детей и внуков.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многих из них уже нет в живых.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мы будем помнить о них всегда!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862184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приходя к памятнику погибшим землякам, и на могилах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замираем в молчании.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трепетные минуты – наша клятва павшим в Великой Отечественной войне: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нести сквозь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детям, благодарную память о них. Чтобы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повторились ужасы этой войны, мы просто не имеем права о ней забыть!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70" y="304203"/>
            <a:ext cx="3840426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0100"/>
          <a:stretch/>
        </p:blipFill>
        <p:spPr>
          <a:xfrm>
            <a:off x="993995" y="2177696"/>
            <a:ext cx="2641901" cy="330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Источники: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smtClean="0"/>
              <a:t>- </a:t>
            </a:r>
            <a:r>
              <a:rPr lang="ru-RU" sz="3200" smtClean="0"/>
              <a:t> Сайт</a:t>
            </a:r>
            <a:r>
              <a:rPr lang="ru-RU" sz="3200" dirty="0" smtClean="0"/>
              <a:t>: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podvignaroda.ru</a:t>
            </a:r>
            <a:r>
              <a:rPr lang="ru-RU" sz="3200" dirty="0" smtClean="0"/>
              <a:t>;</a:t>
            </a:r>
            <a:endParaRPr lang="ru-RU" sz="32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Рассказы мамы и </a:t>
            </a:r>
            <a:r>
              <a:rPr lang="ru-RU" sz="3200" dirty="0" smtClean="0"/>
              <a:t>папы;</a:t>
            </a:r>
            <a:endParaRPr lang="ru-RU" sz="32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Фото из личного </a:t>
            </a:r>
            <a:r>
              <a:rPr lang="ru-RU" sz="3200" dirty="0" smtClean="0"/>
              <a:t>архива.</a:t>
            </a:r>
            <a:endParaRPr lang="ru-RU" sz="32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159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86196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Великая Отечественная война </a:t>
            </a:r>
          </a:p>
          <a:p>
            <a:pPr algn="ctr"/>
            <a:r>
              <a:rPr lang="ru-RU" dirty="0" smtClean="0"/>
              <a:t>Закончилась вот уже почти 75 лет назад</a:t>
            </a:r>
            <a:r>
              <a:rPr lang="ru-RU" dirty="0" smtClean="0"/>
              <a:t>, но ни мы, ни родители</a:t>
            </a:r>
          </a:p>
          <a:p>
            <a:pPr algn="ctr"/>
            <a:r>
              <a:rPr lang="ru-RU" dirty="0" smtClean="0"/>
              <a:t>ни мои бабушки и дедушки, не слышали рева самолетов</a:t>
            </a:r>
          </a:p>
          <a:p>
            <a:pPr algn="ctr"/>
            <a:r>
              <a:rPr lang="ru-RU" dirty="0"/>
              <a:t>и</a:t>
            </a:r>
            <a:r>
              <a:rPr lang="ru-RU" dirty="0" smtClean="0"/>
              <a:t> свиста пуль, не видели зарева пожарищ и взрывов бомб, не знали 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жасов войны. Мы живем мирно и счастливо: учимся и работаем, 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адуемся и грустим, мечтаем и дружим…</a:t>
            </a:r>
          </a:p>
          <a:p>
            <a:pPr algn="ctr"/>
            <a:r>
              <a:rPr lang="ru-RU" dirty="0" smtClean="0"/>
              <a:t>Но бывают минуты, когда с особой остротой понимаешь, что всей </a:t>
            </a:r>
          </a:p>
          <a:p>
            <a:pPr algn="ctr"/>
            <a:r>
              <a:rPr lang="ru-RU" dirty="0" smtClean="0"/>
              <a:t>нашей жизнью мы обязаны тем, кто сражался за наше светлое будущее.</a:t>
            </a:r>
          </a:p>
          <a:p>
            <a:pPr algn="ctr"/>
            <a:r>
              <a:rPr lang="ru-RU" dirty="0" smtClean="0"/>
              <a:t>И чем дальше уходят от нас годы войны, тем больше нам хочется узнать о тех, </a:t>
            </a:r>
          </a:p>
          <a:p>
            <a:pPr algn="ctr"/>
            <a:r>
              <a:rPr lang="ru-RU" dirty="0" smtClean="0"/>
              <a:t>кто дал нам мир, кто не щадил своей жизни в боях за наше счастье и свободу.</a:t>
            </a:r>
          </a:p>
          <a:p>
            <a:pPr algn="ctr"/>
            <a:r>
              <a:rPr lang="ru-RU" dirty="0" smtClean="0"/>
              <a:t>О войне моё поколение знает только из книг, кинофильмов, спектаклей.</a:t>
            </a:r>
          </a:p>
          <a:p>
            <a:pPr algn="ctr"/>
            <a:r>
              <a:rPr lang="ru-RU" dirty="0" smtClean="0"/>
              <a:t>В каждой семье есть своя маленькая история войны, и мы должны как можно</a:t>
            </a:r>
          </a:p>
          <a:p>
            <a:pPr algn="ctr"/>
            <a:r>
              <a:rPr lang="ru-RU" dirty="0"/>
              <a:t>б</a:t>
            </a:r>
            <a:r>
              <a:rPr lang="ru-RU" dirty="0" smtClean="0"/>
              <a:t>ольше узнать о подвиге наших дедов и прадедов – славных </a:t>
            </a:r>
            <a:r>
              <a:rPr lang="ru-RU" dirty="0" smtClean="0"/>
              <a:t>защитниках </a:t>
            </a:r>
            <a:r>
              <a:rPr lang="ru-RU" dirty="0" smtClean="0"/>
              <a:t>Родины!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18249" r="8724" b="5211"/>
          <a:stretch/>
        </p:blipFill>
        <p:spPr>
          <a:xfrm>
            <a:off x="323528" y="116632"/>
            <a:ext cx="2162745" cy="1281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085"/>
            <a:ext cx="2648278" cy="136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льяс\Desktop\get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4680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472211"/>
            <a:ext cx="29523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cs typeface="Times New Roman" panose="02020603050405020304" pitchFamily="18" charset="0"/>
              </a:rPr>
              <a:t>Рассказ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ветерана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на войне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бой ходил, горел в огне.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Мёрз в окопах под Москвой,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видите, — живой.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имел, ребята, права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замёрзнуть на снегу,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Утонуть на переправах,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родной отдать врагу.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был прийти я к маме,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растить, косить траву.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вместе с вами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неба синеву.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всех, кто в горький час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погиб, а землю спас…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веду сегодня речь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 чём, ребята: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Родину беречь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По-солдатски свято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latin typeface="Arial" panose="020B0604020202020204" pitchFamily="34" charset="0"/>
              </a:rPr>
              <a:t>Владимир </a:t>
            </a:r>
            <a:r>
              <a:rPr lang="ru-RU" altLang="ru-RU" sz="1400" b="1" i="1" dirty="0">
                <a:latin typeface="Arial" panose="020B0604020202020204" pitchFamily="34" charset="0"/>
              </a:rPr>
              <a:t>Степанов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517232"/>
            <a:ext cx="840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Хакимов Зайнула Ганиевич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5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М</a:t>
            </a:r>
            <a:r>
              <a:rPr lang="ru-RU" sz="2000" u="sng" dirty="0" smtClean="0"/>
              <a:t>ой прадедушка:</a:t>
            </a:r>
            <a:r>
              <a:rPr lang="ru-RU" sz="2000" dirty="0" smtClean="0"/>
              <a:t>      </a:t>
            </a:r>
            <a:r>
              <a:rPr lang="ru-RU" sz="3200" dirty="0" smtClean="0"/>
              <a:t>Хакимов Зайнула Ганиевич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                       награжден:</a:t>
            </a:r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Медалью «За отвагу»;                                            Медалью «За боевые заслуги»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5900" r="4670" b="10101"/>
          <a:stretch/>
        </p:blipFill>
        <p:spPr>
          <a:xfrm>
            <a:off x="683568" y="1844824"/>
            <a:ext cx="3096344" cy="3538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/>
          <a:stretch/>
        </p:blipFill>
        <p:spPr>
          <a:xfrm>
            <a:off x="5076056" y="1872971"/>
            <a:ext cx="3085684" cy="351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40d/000aed04-6bdb368d/640/img24.jpg"/>
          <p:cNvPicPr>
            <a:picLocks noChangeAspect="1" noChangeArrowheads="1"/>
          </p:cNvPicPr>
          <p:nvPr/>
        </p:nvPicPr>
        <p:blipFill>
          <a:blip r:embed="rId2"/>
          <a:srcRect t="42188"/>
          <a:stretch>
            <a:fillRect/>
          </a:stretch>
        </p:blipFill>
        <p:spPr bwMode="auto">
          <a:xfrm>
            <a:off x="827584" y="2708920"/>
            <a:ext cx="7022014" cy="26114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Хакимов Зайнула Ганиевич 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dirty="0"/>
              <a:t>Н</a:t>
            </a:r>
            <a:r>
              <a:rPr lang="ru-RU" dirty="0" smtClean="0"/>
              <a:t>аграждён </a:t>
            </a:r>
            <a:r>
              <a:rPr lang="ru-RU" dirty="0"/>
              <a:t>за то, что во время наступательных действий он неоднократно работал за двух </a:t>
            </a:r>
            <a:r>
              <a:rPr lang="ru-RU" dirty="0" smtClean="0"/>
              <a:t>и </a:t>
            </a:r>
            <a:r>
              <a:rPr lang="ru-RU" dirty="0"/>
              <a:t>всегда с поставленной задачей справлялся отлично.</a:t>
            </a:r>
          </a:p>
          <a:p>
            <a:pPr>
              <a:lnSpc>
                <a:spcPct val="150000"/>
              </a:lnSpc>
            </a:pPr>
            <a:r>
              <a:rPr lang="ru-RU" dirty="0"/>
              <a:t>За то, что 19 октября 1944 года активно и чётко вёл огонь по самолётам противника, в результате стрельбы было сбито </a:t>
            </a:r>
            <a:r>
              <a:rPr lang="ru-RU" dirty="0" smtClean="0"/>
              <a:t>4 самолёта </a:t>
            </a:r>
            <a:r>
              <a:rPr lang="ru-RU" dirty="0"/>
              <a:t>«Ю-88».</a:t>
            </a:r>
          </a:p>
        </p:txBody>
      </p:sp>
    </p:spTree>
    <p:extLst>
      <p:ext uri="{BB962C8B-B14F-4D97-AF65-F5344CB8AC3E}">
        <p14:creationId xmlns:p14="http://schemas.microsoft.com/office/powerpoint/2010/main" val="26013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льяс\Desktop\IMG_20190428_090848.jpg"/>
          <p:cNvPicPr>
            <a:picLocks noChangeAspect="1" noChangeArrowheads="1"/>
          </p:cNvPicPr>
          <p:nvPr/>
        </p:nvPicPr>
        <p:blipFill rotWithShape="1">
          <a:blip r:embed="rId2" cstate="print"/>
          <a:srcRect l="19421" t="30305" r="18514" b="2916"/>
          <a:stretch/>
        </p:blipFill>
        <p:spPr bwMode="auto">
          <a:xfrm>
            <a:off x="683568" y="620688"/>
            <a:ext cx="4032448" cy="4320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589240"/>
            <a:ext cx="8695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Пушкин Александр Николаевич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648" y="720522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бой смертельный шли вы,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Отчизны верные сыны,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жизни мирной и счастливой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Мечталось вам среди войны.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 фашизма мир спасли,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заслонили нас сердцами.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вам низкий до земли,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долгу мы вечном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героически прошли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боями все четыре года,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победить врага смогли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заслужить любовь народа.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отцы и деды,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братья и сыны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ваш подарок к Дню Победы,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главный праздник всей страны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Анатолий Воскобойников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95481" y="1467539"/>
            <a:ext cx="553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Орденом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Отечественной войны II </a:t>
            </a:r>
            <a:r>
              <a:rPr lang="ru-RU" dirty="0" smtClean="0">
                <a:solidFill>
                  <a:schemeClr val="accent1"/>
                </a:solidFill>
              </a:rPr>
              <a:t>степени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Мой </a:t>
            </a:r>
            <a:r>
              <a:rPr lang="ru-RU" sz="2000" u="sng" dirty="0" smtClean="0"/>
              <a:t>прадедушка:</a:t>
            </a:r>
            <a:r>
              <a:rPr lang="ru-RU" sz="2000" dirty="0" smtClean="0"/>
              <a:t> </a:t>
            </a:r>
            <a:r>
              <a:rPr lang="ru-RU" sz="3200" dirty="0" smtClean="0"/>
              <a:t>Пушкин </a:t>
            </a:r>
            <a:r>
              <a:rPr lang="ru-RU" sz="3200" dirty="0"/>
              <a:t>Александр </a:t>
            </a:r>
            <a:r>
              <a:rPr lang="ru-RU" sz="3200" dirty="0" smtClean="0"/>
              <a:t>Николаевич</a:t>
            </a:r>
          </a:p>
          <a:p>
            <a:r>
              <a:rPr lang="ru-RU" dirty="0" smtClean="0"/>
              <a:t>                                                                            награжден</a:t>
            </a:r>
            <a:r>
              <a:rPr lang="ru-RU" dirty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1859280" cy="18455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7316" y="1337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Медалями:</a:t>
            </a:r>
          </a:p>
          <a:p>
            <a:pPr algn="ctr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4021712" y="2067704"/>
            <a:ext cx="1902304" cy="2513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39341" y="1735941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за победу над Германией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9138" y="1735941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за взятие Кенигсберга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58054" r="7954" b="1823"/>
          <a:stretch/>
        </p:blipFill>
        <p:spPr>
          <a:xfrm>
            <a:off x="6306590" y="2158636"/>
            <a:ext cx="2232248" cy="24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08" y="332656"/>
            <a:ext cx="777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Великая Отечественная война в судьбе моей </a:t>
            </a:r>
            <a:r>
              <a:rPr lang="ru-RU" dirty="0" smtClean="0"/>
              <a:t>семьи</a:t>
            </a:r>
            <a:endParaRPr lang="ru-RU" dirty="0" smtClean="0"/>
          </a:p>
          <a:p>
            <a:pPr algn="ctr"/>
            <a:r>
              <a:rPr lang="ru-RU" dirty="0" smtClean="0"/>
              <a:t>                             </a:t>
            </a:r>
            <a:r>
              <a:rPr lang="ru-RU" dirty="0" smtClean="0"/>
              <a:t>«Спасибо </a:t>
            </a:r>
            <a:r>
              <a:rPr lang="ru-RU" dirty="0" smtClean="0"/>
              <a:t>моим прадедам за то, что я живу под мирным </a:t>
            </a:r>
            <a:r>
              <a:rPr lang="ru-RU" dirty="0" smtClean="0"/>
              <a:t>небом»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4349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 пусть не думают,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Что мертвые не слышат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Когда о них потомки говорят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Майоров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6" y="2564904"/>
            <a:ext cx="4139952" cy="2773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6970" y="1196752"/>
            <a:ext cx="3409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страшное, что может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случиться в судьбе человека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всей страны – это война!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Зловещие языки пламени,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рвущиеся ввысь и испепеляющие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встает на их пути,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искаженные ужасом лица женщин, детей,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стариков, душераздирающие стоны раненых, грохот орудий, свист пуль, всюду боль, грязь, ненависть и смерть, вот это и есть война.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- последнее </a:t>
            </a:r>
            <a:r>
              <a:rPr lang="ru-RU" dirty="0" smtClean="0"/>
              <a:t>поколение, </a:t>
            </a:r>
            <a:r>
              <a:rPr lang="ru-RU" dirty="0" smtClean="0"/>
              <a:t>которое видит </a:t>
            </a:r>
            <a:r>
              <a:rPr lang="ru-RU" dirty="0" smtClean="0"/>
              <a:t>ветеранов</a:t>
            </a:r>
          </a:p>
          <a:p>
            <a:pPr algn="ctr"/>
            <a:r>
              <a:rPr lang="ru-RU" dirty="0" smtClean="0"/>
              <a:t>Великой Отечественной </a:t>
            </a:r>
            <a:r>
              <a:rPr lang="ru-RU" dirty="0" smtClean="0"/>
              <a:t>войны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Чтите, пока они живы!</a:t>
            </a:r>
          </a:p>
          <a:p>
            <a:pPr algn="ctr"/>
            <a:r>
              <a:rPr lang="ru-RU" dirty="0" smtClean="0"/>
              <a:t>Благодарите, пока есть кого благодарить!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3933056"/>
            <a:ext cx="334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Благодарим, солдаты, Вас!</a:t>
            </a:r>
          </a:p>
          <a:p>
            <a:r>
              <a:rPr lang="ru-RU" dirty="0" smtClean="0"/>
              <a:t>За жизнь! За детство! За весну!</a:t>
            </a:r>
          </a:p>
          <a:p>
            <a:r>
              <a:rPr lang="ru-RU" dirty="0" smtClean="0"/>
              <a:t>За тишину! За мирный дом!</a:t>
            </a:r>
          </a:p>
          <a:p>
            <a:r>
              <a:rPr lang="ru-RU" dirty="0" smtClean="0"/>
              <a:t>За мир, в котором мы живем!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7388"/>
          <a:stretch/>
        </p:blipFill>
        <p:spPr>
          <a:xfrm>
            <a:off x="1123317" y="2060848"/>
            <a:ext cx="243286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520</TotalTime>
  <Words>607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ильяс</dc:creator>
  <cp:lastModifiedBy>1</cp:lastModifiedBy>
  <cp:revision>33</cp:revision>
  <dcterms:created xsi:type="dcterms:W3CDTF">2019-04-28T05:27:06Z</dcterms:created>
  <dcterms:modified xsi:type="dcterms:W3CDTF">2020-02-12T12:01:40Z</dcterms:modified>
</cp:coreProperties>
</file>